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第十九章  生活用电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0" y="4869815"/>
            <a:ext cx="2954020" cy="1609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0560" y="172466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触电的原因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：人体是导体，人体直接或间接遇到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线，人就会发生触电事故.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常见触电事故中的四种类型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（1）双线触电：如图2甲，人体同时接触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（2）单线触电：如图2乙，人体同时接触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四、安全用电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（10年1考，2013年考）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8890" y="226695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火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9120" y="331787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火线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5540" y="380873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零线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4010" y="433133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火线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5540" y="486219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5455" y="4792345"/>
            <a:ext cx="2754630" cy="17576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118427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（3）高压电弧触电：如图2丙，高压带电体会在周围形成强大的电场，当人靠近时，容易产生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触电.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（4）跨步电压触电：如图2丁，高压输电线断裂落地后，当人经过这个区域时，两脚之间存在相当高的电压，称作“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电压”. 这时电流从一条腿流入，从另一条腿流出，造成人触电事故的发生.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25475" y="214249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电弧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419600" y="36810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跨步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14805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3. 如果发生触电事故，千万不要用手去拉触电者，要立即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或用干燥的木棒、竹棒挑开电源线，迅速使触电人脱离电源；必要时应对触电者进行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，同时尽快通知医务人员抢救.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：发生电火灾时，务必先切断电源后，再泼水救火.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002790" y="20497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切断电源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493645" y="312483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人工呼吸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112520"/>
            <a:ext cx="789432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4. 安全用电原则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（1）不接触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压带电体，不靠近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压带电体；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（2）更换灯泡、搬动电器前应断开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（3）不弄湿用电器，不损坏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（4）保险装置、插座、导线、家用电器等达到使用寿命应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更换；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（5）用电器外壳一定要接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线；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（6）不能随便更换成较粗保险丝，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用铁丝、铜丝等代替保险丝.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387600" y="154559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6247765" y="15589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181090" y="25800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电源开关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2715" y="312483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绝缘层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4880" y="410654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及时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8540" y="46240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7765" y="51415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298700"/>
            <a:ext cx="78955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雷电是大气中一种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的放电现象.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高大建筑物顶端装的避雷针，通过很粗的金属线与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相连，可以防雷.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五、注意防雷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6085" y="229870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剧烈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3065" y="331978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8745" y="4029075"/>
            <a:ext cx="4358005" cy="237363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394970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家庭电路的连接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915" y="40290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95008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（2019·达州）用笔画线代替导线，将图3中的拉线开关、电灯、熔断器和插座接入家庭电路中. 要求：符合安全用电原则；熔断器控制插座；拉线开关控制电灯.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745" y="4076700"/>
            <a:ext cx="4512310" cy="22783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60337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家庭电路元件连接的一些基本规则：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430" indent="-1143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①保险丝安装在总开关的后面，串联在火线上；②开关必须接在火线与用电器之间，如果用电器是螺口灯泡，开关要连到灯泡的金属凸起端；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430" indent="-1143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③两孔插座接法：左零右火；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430" indent="-1143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④三孔插座接法：左零右火上接地；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430" indent="-1143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⑤连线的节点处注意加黑点.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24205" y="124460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：（2019·眉山）要在教室内安装2盏“220V 40W”的电灯和1个插座，要求开关S只控制两盏灯，且每盏灯都能正常发光. 其中部分电路已经连接，如图4请你用笔画线代替导线将电路连接完整.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200" y="3776345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7965" y="4378960"/>
            <a:ext cx="2996565" cy="149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405" y="4205605"/>
            <a:ext cx="3472180" cy="17716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3922395"/>
            <a:ext cx="3175635" cy="19354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155700"/>
            <a:ext cx="435800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家庭电路故障分析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80657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（2019·广东）如图5为家庭部分电路示意图，正常发光的电灯突然熄灭，检查保险丝发现完好，再用试电笔先后检测插座的两孔，氖管均发光. 由此判断电路故障的原因可能是（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10795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插座短路         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19685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进户的火线断路	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330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进户的零线断路	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330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电灯的灯丝断路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5155" y="340042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732598"/>
            <a:ext cx="825182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断路是指电路中某处断开，当电路出现断路时，电路中没有电流通过，用电器不工作，而实际上开关断开、连接处接触不良、用电器损坏等因素均会造成断路. 短路是指导线直接连接火线与零线，短路会造成电流过大而烧断保险丝，使整个电路断路.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712403"/>
            <a:ext cx="8170863" cy="2158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了解家庭电路. 有安全用电和节约用电的意识.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考点2.从能量转化的角度认识电源和用电器的作用.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20000"/>
              </a:lnSpc>
            </a:pP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10715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84499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5420" y="4093210"/>
            <a:ext cx="2443480" cy="2103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：（1）（2019·常德）如图6所示，闭合开关S后，发现电灯L不亮，且保险丝没有熔断. 某同学用试电笔测试如图6的A、B、C、D四处，发现A、C、D这三处都能使试电笔的氖管发光，而B处不发光. 那么可以判定故障是（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火线和零线短路              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电线AC段某处断路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电线BD段某处断路          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电灯L短路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5295" y="342646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7325" y="3747770"/>
            <a:ext cx="3133090" cy="1379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（2）电工师傅常用一只额定电压为220V的灯泡L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（检验灯泡）取代保险丝来检查新安装的照明电路中每个支路的情况，如图7所示. 当S闭合后，再分别闭合S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（每次只能闭合其中之一）时，可能出现以下三种情况，试判断（选填“短路”“断路”或“正常”）：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不亮，说明该支路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正常发光，说明该支路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发光呈暗红色，说明该支路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9395" y="47752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断路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5680" y="529272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短路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1955" y="581025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正常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4100195"/>
            <a:ext cx="6045200" cy="2423795"/>
          </a:xfrm>
          <a:prstGeom prst="rect">
            <a:avLst/>
          </a:prstGeom>
        </p:spPr>
      </p:pic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38811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1.（2015·广东）如图8所示，甲是插线板，请将乙图的内部电路连接完整. 要求：在开关断开时插线板上的指示灯不发光，插孔不能提供工作电压；在开关闭合时指示灯发光，插孔可提供工作电压；若指示灯损坏，开关闭合时插孔也能提供工作电压.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4920" y="4058285"/>
            <a:ext cx="1842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如图所示: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925" y="3938270"/>
            <a:ext cx="3479165" cy="206565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3480435"/>
            <a:ext cx="8414385" cy="15760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4688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2.（2017·枣庄）电工师傅维修电路有时需要带电操作，如图，以下操作不会发生触电事故的是（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1720" y="286639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3145790"/>
            <a:ext cx="8360410" cy="1522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3418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3.（2019·龙东）下列现象符合安全用电原则的是（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6145" y="23368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4180840"/>
            <a:chOff x="210" y="803"/>
            <a:chExt cx="12594" cy="6584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2360"/>
              <a:ext cx="12593" cy="50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1.在家庭电路中，从进户线起连接顺序正确的是（　 　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A． 闸刀开关 、电能表、保险盒、插座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B． 闸刀开关、电能表、插座、保险盒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C． 电能表、闸刀开关、保险盒、插座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D． 电能表 、保险盒、闸刀开关、插座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5076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 家庭电路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18820" y="27374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0" y="3924300"/>
            <a:ext cx="2877820" cy="2074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2000" y="1244600"/>
            <a:ext cx="762000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2.（2019·攀枝花）如图9是家庭电路正常工作的一部分.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导线B与大地之间的电压为220V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保险丝能在有人触电时自动切断电路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电冰箱的插头插入三孔插座时，能使电冰箱的金属外壳接地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闭合开关后测电笔先后插入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插座的左右插孔，氖管都发光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8660" y="179197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565" y="4055745"/>
            <a:ext cx="6788150" cy="1922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3.（2019·烟台）利用试电笔可以方便地判断出照明电路中的火线和零线. 如图10所示的是使用试电笔的几种方法，其中正确的是（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只有（1）（2）		B. 只有（2）（3）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只有（3）（4）		D. 只有（1）（4）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7455" y="233807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8140" y="4908550"/>
            <a:ext cx="3223260" cy="1118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675" y="4836478"/>
            <a:ext cx="3593465" cy="1263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" y="4810125"/>
            <a:ext cx="1643380" cy="831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0109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4.（2019·武汉）如图11所示是某同学家常用的一个插线板. 他在使用中发现：插线板上的指示灯在开关断开时不发光，插孔不能提供工作电压；而在开关闭合时指示灯发光，插孔可以提供工作电压；如果指示灯损坏，开关闭合时插孔也能提供工作电压. 下图中，插线板电路连接符合上述现象及安全用电要求的是（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0400" y="4175125"/>
            <a:ext cx="1565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0480" y="4107815"/>
            <a:ext cx="2929890" cy="187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244600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5.（2019·潍坊）在如图12所示家庭电路中，将插头插入插座，打开电视，电视不工作；闭合开关，灯泡不亮；保持开关闭合，拔出插头，将测电笔分别插入插座两孔时氖管均发光. 若电路中只有一处故障，则故障可能是（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零线上保险丝烧断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火线上保险丝烧断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灯丝烧断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插座短路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4485" y="3354705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282190"/>
            <a:ext cx="78860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本章题型主要以填空、选择、作图及综合能力题的形式出现. 中考试题在本考点的命题多集中在安全用电常识，所占分值较少.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23983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9780" y="5074285"/>
            <a:ext cx="2536190" cy="1299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675" y="5086668"/>
            <a:ext cx="2553970" cy="1274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9278" y="1223010"/>
            <a:ext cx="79965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6.（2019·随州）随州市洛阳镇洛畈村在自来水开通之前，陈大爷家从水井里抽水供自家饮用. 有段时间出现抽水故障，维修电工了解到：水井内有抽水泵（主要部件为电动机），原来可以正常工作，井水温度也正常；自从水泵坏了之后，开关S就一直断开，但井水温度从此偏高. 电工检测发现：开关处确实断开，但水泵和井水都带电. 由此可知. 陈家抽水电路的实际连接方式为下图中的（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340" y="5086350"/>
            <a:ext cx="2553970" cy="1274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6445" y="5074285"/>
            <a:ext cx="2536190" cy="12992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6025" y="45523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21996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7.（2019·广安）下列情况会造成家庭电路中的“空气开关”自动“跳闸”的是（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开关中的两个线头相碰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双孔插座中的两个线头相碰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灯泡灯丝断了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插头和插座接触不良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4080" y="282575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821372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家庭电路中电流过大的原因及危害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6565" y="1691640"/>
            <a:ext cx="823087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8.（2018·十堰）在家庭电路中，各用电器之间是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（选填“串联”或“并联”）连接的. 星期天小天在家里正开着空调上网查资料，当妈妈做饭时把电热水壶插头插进插座时，空气开关立刻“跳闸”，小天分析其原因可能是电热水壶插头内部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，也可能是家里电路中用电器总功率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430" y="2250440"/>
            <a:ext cx="1153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2090" y="4266565"/>
            <a:ext cx="1153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短路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8760" y="4744085"/>
            <a:ext cx="1153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过大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0109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（2019·无锡）如图13所示，在接线柱间接入熔丝和铜丝，熔丝电阻大于铜丝. 接通电源，闭合开关S，依次闭合各小灯泡支路的开关，可以看到电流表的示数逐渐增大；再闭合电炉丝支路的开关时，会发现熔丝被熔断.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4590" y="3811905"/>
            <a:ext cx="3934460" cy="23812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①实验说明电路超负荷运行会引起安全事故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②实验中通过熔丝的电流大于铜丝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③通电相同的时间，熔丝所产生的热量多于铜丝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④随着支路开关依次闭合，熔丝最终熔断说明电流通过导体产生的热量与电流强度有关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A． 只有①②   			B． 只有①③④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C． 只有②③④   		D． ①②③④都正确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860" y="511175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9815" y="2943225"/>
            <a:ext cx="4988560" cy="3454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818640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.（2019·徐州）下列家庭用电的做法正确的是（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安全用电</a:t>
            </a:r>
            <a:endParaRPr lang="zh-CN" altLang="en-US" sz="28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130" y="242125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53162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.（2019·临沂）在全国中小学安全教育平台中，安全用电常识是其中一项重要的教育内容. 下列做法符合安全用电要求的是（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用铜丝替代保险丝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更换灯泡时断开电源开关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开关接在灯泡和零线之间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使用测电笔时手接触笔尖金属体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8555" y="2536190"/>
            <a:ext cx="162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3348990"/>
            <a:ext cx="4724400" cy="1904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.（2018·绵阳）如图14所示，甲站在干燥的木桌上一只手接触到火线；乙站在地上一只手接触到零线；丙站在干燥的木桌上一只手接触到火线. 此时，丁站在地面上用手去拉丙. 则（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甲、乙都会触电		B. 甲、丙都会触电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乙、丁都会触电		D. 丙、丁都会触电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2205" y="27209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818640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.（2014·广东）请用笔画线代替导线在图15中连接家庭电路． 要求开关控制螺口灯泡，三孔插座直接接入电路．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395" y="327406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考点四  </a:t>
            </a:r>
            <a:r>
              <a:rPr lang="zh-CN" altLang="en-US" sz="2800" b="1">
                <a:sym typeface="+mn-ea"/>
              </a:rPr>
              <a:t> 家庭电路的连接</a:t>
            </a:r>
            <a:endParaRPr lang="zh-CN" altLang="en-US" sz="2800" b="1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4790" y="3710305"/>
            <a:ext cx="2968625" cy="1810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3710305"/>
            <a:ext cx="3388360" cy="19532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.（2018·广东）如图16所示，①请将图中“光控开关”“声控开关”和灯泡用笔画线代替导线完成楼道灯自动控制电路，要求在光线较暗且有声音时才亮；②安装一个不受开关控制的三孔插座.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4910" y="332613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8105" y="3973830"/>
            <a:ext cx="3665220" cy="1877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3973830"/>
            <a:ext cx="3776980" cy="17602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4565" y="4011930"/>
            <a:ext cx="5311140" cy="231521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2370455"/>
            <a:ext cx="78955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家庭电路由两根进户线、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、保险装置、用电器、导线等组成. 如图1所示.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6115" y="2370455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370965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 家庭电路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（10年8考，除2016、2010年外）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7570" y="292989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总开关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17284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2018·眉山）投影仪灯泡功率很大，所以需要风扇散热，使用后，应先关闭灯泡L，再关闭风扇M；请用笔画线表示导线在如图17中把电路连接完整，要求实现：先断开开关S1，灯泡熄灭，风扇继续转动，再断开开关S2，风扇才停止转动：若只闭合开关S1，灯泡不亮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105" y="4624070"/>
            <a:ext cx="3660775" cy="1616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405" y="4494530"/>
            <a:ext cx="2821940" cy="1875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4040" y="42360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256030"/>
            <a:ext cx="789432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进户的两条输电线中，一条叫做端线，俗称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线；另一条在入户之前已经和大地相连，叫做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两条线之间的电压为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零线和大地之间的电压为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试电笔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：判断火线可用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；当用试电笔接触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线时，笔中的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会发光. 使用试电笔时，手指按住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，用笔尖接触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848360" y="16916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火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652395" y="21958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零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2485" y="271335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220V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5345" y="32169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0V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2710" y="37077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试电笔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9670" y="43154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火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4415" y="43154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氖管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35040" y="4808855"/>
            <a:ext cx="225361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笔尾金属体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2720" y="52730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火线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146621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/>
              <a:t>注意</a:t>
            </a:r>
            <a:r>
              <a:rPr lang="zh-CN" altLang="en-US" sz="2800"/>
              <a:t>：（1）使用试电笔时，手指不能接触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         </a:t>
            </a:r>
            <a:r>
              <a:rPr lang="zh-CN" altLang="en-US" sz="2800"/>
              <a:t>，否则就会触电.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（2）使用试电笔时，由于试电笔中的电阻很大，流过人体的电流很小，不会对人体造成伤害.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b="1"/>
              <a:t>4. 用电器</a:t>
            </a:r>
            <a:r>
              <a:rPr lang="zh-CN" altLang="en-US" sz="2800"/>
              <a:t>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（1）所有用电器</a:t>
            </a:r>
            <a:r>
              <a:rPr lang="zh-CN" altLang="en-US" sz="2800" u="sng"/>
              <a:t>           　</a:t>
            </a:r>
            <a:r>
              <a:rPr lang="zh-CN" altLang="en-US" sz="2800"/>
              <a:t>联在电路中.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（2）控制用电器的开关接在用电器和</a:t>
            </a:r>
            <a:r>
              <a:rPr lang="zh-CN" altLang="en-US" sz="2800" u="sng"/>
              <a:t>        　</a:t>
            </a:r>
            <a:r>
              <a:rPr lang="zh-CN" altLang="en-US" sz="2800"/>
              <a:t>线之间. 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20750" y="2001520"/>
            <a:ext cx="2160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笔尖金属体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0210" y="401764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1570" y="45351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火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58572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三线插头上的三条线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：一条接火线（标着“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”字样）；第二条接零线（标着“N”字样）；第三条是接地线（标着“E”字样），是先和用电器的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相连，再和室外的大地相连，万一用电器的金属外壳带电，电流就会流入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，不会对人造成伤害.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二、三线插头和漏电保护器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（10年4考，2018、2015、2014、2011年考）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1370" y="313436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4400" y="415544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金属外壳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4175" y="516382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50939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漏电保护器的作用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：如果站在地上的人不小心接触了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线，电流经过人体流入大地，这时，总开关上的“漏电保护器”会迅速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　电流，对人体起到保护作用.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3690" y="206819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火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84010" y="255905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切断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22694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造成家庭电路中电流过大的原因：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保险丝的作用：当通过保险丝的电流过大时，它由于温度过高而熔断，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电路，以保护用电器或人身. 保险丝具有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低的特点.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新建楼房中供电线路已经不再使用保险丝，而用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代替.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三、家庭电路中电流过大的原因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（10年1考，2013年考）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685" y="2226945"/>
            <a:ext cx="778446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用电器的总功率过大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2455" y="275780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2690" y="373951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切断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3150" y="426974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电阻率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430" y="477393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熔点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5465" y="582168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空气开关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5330</Words>
  <Application>WPS 演示</Application>
  <PresentationFormat>自定义</PresentationFormat>
  <Paragraphs>339</Paragraphs>
  <Slides>41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